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embeddedFontLst>
    <p:embeddedFont>
      <p:font typeface="Amatic SC"/>
      <p:regular r:id="rId34"/>
      <p:bold r:id="rId35"/>
    </p:embeddedFont>
    <p:embeddedFont>
      <p:font typeface="Source Code Pro"/>
      <p:regular r:id="rId36"/>
      <p:bold r:id="rId37"/>
      <p:italic r:id="rId38"/>
      <p:boldItalic r:id="rId39"/>
    </p:embeddedFont>
    <p:embeddedFont>
      <p:font typeface="Bitter"/>
      <p:regular r:id="rId40"/>
      <p:bold r:id="rId41"/>
      <p: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itter-regular.fntdata"/><Relationship Id="rId20" Type="http://schemas.openxmlformats.org/officeDocument/2006/relationships/slide" Target="slides/slide15.xml"/><Relationship Id="rId42" Type="http://schemas.openxmlformats.org/officeDocument/2006/relationships/font" Target="fonts/Bitter-italic.fntdata"/><Relationship Id="rId41" Type="http://schemas.openxmlformats.org/officeDocument/2006/relationships/font" Target="fonts/Bitter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AmaticSC-bold.fntdata"/><Relationship Id="rId12" Type="http://schemas.openxmlformats.org/officeDocument/2006/relationships/slide" Target="slides/slide7.xml"/><Relationship Id="rId34" Type="http://schemas.openxmlformats.org/officeDocument/2006/relationships/font" Target="fonts/AmaticSC-regular.fntdata"/><Relationship Id="rId15" Type="http://schemas.openxmlformats.org/officeDocument/2006/relationships/slide" Target="slides/slide10.xml"/><Relationship Id="rId37" Type="http://schemas.openxmlformats.org/officeDocument/2006/relationships/font" Target="fonts/SourceCodePro-bold.fntdata"/><Relationship Id="rId14" Type="http://schemas.openxmlformats.org/officeDocument/2006/relationships/slide" Target="slides/slide9.xml"/><Relationship Id="rId36" Type="http://schemas.openxmlformats.org/officeDocument/2006/relationships/font" Target="fonts/SourceCodePro-regular.fntdata"/><Relationship Id="rId17" Type="http://schemas.openxmlformats.org/officeDocument/2006/relationships/slide" Target="slides/slide12.xml"/><Relationship Id="rId39" Type="http://schemas.openxmlformats.org/officeDocument/2006/relationships/font" Target="fonts/SourceCodePro-boldItalic.fntdata"/><Relationship Id="rId16" Type="http://schemas.openxmlformats.org/officeDocument/2006/relationships/slide" Target="slides/slide11.xml"/><Relationship Id="rId38" Type="http://schemas.openxmlformats.org/officeDocument/2006/relationships/font" Target="fonts/SourceCodePro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dccdcd5eb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7dccdcd5eb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dccdcd5eb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dccdcd5eb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dccdcd5eb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7dccdcd5eb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dccdcd5eb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dccdcd5eb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dccdcd5eb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7dccdcd5eb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dccdcd5eb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7dccdcd5eb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dccdcd5eb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dccdcd5eb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dccdcd5eb_0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dccdcd5eb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7dccdcd5eb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7dccdcd5eb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dccdcd5eb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7dccdcd5eb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dccdcd5eb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7dccdcd5eb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7dccdcd5eb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7dccdcd5eb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dccdcd5eb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dccdcd5eb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7dccdcd5eb_0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7dccdcd5eb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dccdcd5eb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dccdcd5eb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dccdcd5eb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dccdcd5eb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dccdcd5eb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7dccdcd5eb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dccdcd5eb_0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dccdcd5eb_0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dccdcd5eb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7dccdcd5eb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7dccdcd5eb_0_3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7dccdcd5eb_0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dccdcd5eb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dccdcd5eb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7dccdcd5eb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7dccdcd5eb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dccdcd5eb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dccdcd5eb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dccdcd5eb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dccdcd5eb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dccdcd5eb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dccdcd5eb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dccdcd5eb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dccdcd5eb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dccdcd5eb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dccdcd5eb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youtube.com/watch?v=7E3WvCctHt8" TargetMode="External"/><Relationship Id="rId4" Type="http://schemas.openxmlformats.org/officeDocument/2006/relationships/hyperlink" Target="https://www.youtube.com/watch?v=9KjYLDhzhvo&amp;t=21s" TargetMode="External"/><Relationship Id="rId5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youtube.com/watch?v=7E3WvCctHt8" TargetMode="External"/><Relationship Id="rId4" Type="http://schemas.openxmlformats.org/officeDocument/2006/relationships/hyperlink" Target="https://www.youtube.com/watch?v=9KjYLDhzhvo&amp;t=21s" TargetMode="External"/><Relationship Id="rId5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youtube.com/watch?v=7E3WvCctHt8" TargetMode="External"/><Relationship Id="rId4" Type="http://schemas.openxmlformats.org/officeDocument/2006/relationships/hyperlink" Target="https://www.youtube.com/watch?v=9KjYLDhzhvo&amp;t=21s" TargetMode="External"/><Relationship Id="rId5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youtube.com/watch?v=7E3WvCctHt8" TargetMode="External"/><Relationship Id="rId4" Type="http://schemas.openxmlformats.org/officeDocument/2006/relationships/hyperlink" Target="https://www.youtube.com/watch?v=9KjYLDhzhvo&amp;t=21s" TargetMode="External"/><Relationship Id="rId5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youtube.com/watch?v=7E3WvCctHt8" TargetMode="External"/><Relationship Id="rId4" Type="http://schemas.openxmlformats.org/officeDocument/2006/relationships/hyperlink" Target="https://www.youtube.com/watch?v=9KjYLDhzhvo&amp;t=21s" TargetMode="External"/><Relationship Id="rId5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youtube.com/watch?v=7E3WvCctHt8" TargetMode="External"/><Relationship Id="rId4" Type="http://schemas.openxmlformats.org/officeDocument/2006/relationships/hyperlink" Target="https://www.youtube.com/watch?v=9KjYLDhzhvo&amp;t=21s" TargetMode="External"/><Relationship Id="rId5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youtube.com/watch?v=7E3WvCctHt8" TargetMode="External"/><Relationship Id="rId4" Type="http://schemas.openxmlformats.org/officeDocument/2006/relationships/hyperlink" Target="https://www.youtube.com/watch?v=9KjYLDhzhvo&amp;t=21s" TargetMode="External"/><Relationship Id="rId5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youtube.com/watch?v=7E3WvCctHt8" TargetMode="External"/><Relationship Id="rId4" Type="http://schemas.openxmlformats.org/officeDocument/2006/relationships/hyperlink" Target="https://www.youtube.com/watch?v=9KjYLDhzhvo&amp;t=21s" TargetMode="External"/><Relationship Id="rId5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youtube.com/watch?v=7E3WvCctHt8" TargetMode="External"/><Relationship Id="rId4" Type="http://schemas.openxmlformats.org/officeDocument/2006/relationships/hyperlink" Target="https://www.youtube.com/watch?v=9KjYLDhzhvo&amp;t=21s" TargetMode="External"/><Relationship Id="rId5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youtube.com/watch?v=7E3WvCctHt8" TargetMode="External"/><Relationship Id="rId4" Type="http://schemas.openxmlformats.org/officeDocument/2006/relationships/hyperlink" Target="https://www.youtube.com/watch?v=9KjYLDhzhvo&amp;t=21s" TargetMode="External"/><Relationship Id="rId5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youtube.com/watch?v=7E3WvCctHt8" TargetMode="External"/><Relationship Id="rId4" Type="http://schemas.openxmlformats.org/officeDocument/2006/relationships/hyperlink" Target="https://www.youtube.com/watch?v=9KjYLDhzhvo&amp;t=21s" TargetMode="External"/><Relationship Id="rId5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youtube.com/watch?v=7E3WvCctHt8" TargetMode="External"/><Relationship Id="rId4" Type="http://schemas.openxmlformats.org/officeDocument/2006/relationships/hyperlink" Target="https://www.youtube.com/watch?v=9KjYLDhzhvo&amp;t=21s" TargetMode="External"/><Relationship Id="rId5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youtube.com/watch?v=7E3WvCctHt8" TargetMode="External"/><Relationship Id="rId4" Type="http://schemas.openxmlformats.org/officeDocument/2006/relationships/hyperlink" Target="https://www.youtube.com/watch?v=7E3WvCctHt8" TargetMode="External"/><Relationship Id="rId5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youtube.com/watch?v=7E3WvCctHt8" TargetMode="External"/><Relationship Id="rId4" Type="http://schemas.openxmlformats.org/officeDocument/2006/relationships/hyperlink" Target="https://www.youtube.com/watch?v=9KjYLDhzhvo&amp;t=21s" TargetMode="External"/><Relationship Id="rId5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www.youtube.com/watch?v=7E3WvCctHt8" TargetMode="External"/><Relationship Id="rId4" Type="http://schemas.openxmlformats.org/officeDocument/2006/relationships/hyperlink" Target="https://www.youtube.com/watch?v=7E3WvCctHt8" TargetMode="External"/><Relationship Id="rId5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youtube.com/watch?v=7E3WvCctHt8" TargetMode="External"/><Relationship Id="rId4" Type="http://schemas.openxmlformats.org/officeDocument/2006/relationships/hyperlink" Target="https://www.youtube.com/watch?v=7E3WvCctHt8" TargetMode="External"/><Relationship Id="rId5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www.youtube.com/watch?v=7E3WvCctHt8" TargetMode="External"/><Relationship Id="rId4" Type="http://schemas.openxmlformats.org/officeDocument/2006/relationships/hyperlink" Target="https://www.youtube.com/watch?v=7E3WvCctHt8" TargetMode="External"/><Relationship Id="rId5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youtube.com/watch?v=7E3WvCctHt8" TargetMode="External"/><Relationship Id="rId4" Type="http://schemas.openxmlformats.org/officeDocument/2006/relationships/hyperlink" Target="https://www.youtube.com/watch?v=9KjYLDhzhvo&amp;t=21s" TargetMode="External"/><Relationship Id="rId5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youtube.com/watch?v=7E3WvCctHt8" TargetMode="External"/><Relationship Id="rId4" Type="http://schemas.openxmlformats.org/officeDocument/2006/relationships/hyperlink" Target="https://www.youtube.com/watch?v=9KjYLDhzhvo&amp;t=21s" TargetMode="External"/><Relationship Id="rId5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youtube.com/watch?v=7E3WvCctHt8" TargetMode="External"/><Relationship Id="rId4" Type="http://schemas.openxmlformats.org/officeDocument/2006/relationships/hyperlink" Target="https://www.youtube.com/watch?v=9KjYLDhzhvo&amp;t=21s" TargetMode="External"/><Relationship Id="rId5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youtube.com/watch?v=7E3WvCctHt8" TargetMode="External"/><Relationship Id="rId4" Type="http://schemas.openxmlformats.org/officeDocument/2006/relationships/hyperlink" Target="https://www.youtube.com/watch?v=9KjYLDhzhvo&amp;t=21s" TargetMode="External"/><Relationship Id="rId5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youtube.com/watch?v=7E3WvCctHt8" TargetMode="External"/><Relationship Id="rId4" Type="http://schemas.openxmlformats.org/officeDocument/2006/relationships/hyperlink" Target="https://www.youtube.com/watch?v=9KjYLDhzhvo&amp;t=21s" TargetMode="External"/><Relationship Id="rId5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youtube.com/watch?v=7E3WvCctHt8" TargetMode="External"/><Relationship Id="rId4" Type="http://schemas.openxmlformats.org/officeDocument/2006/relationships/hyperlink" Target="https://www.youtube.com/watch?v=9KjYLDhzhvo&amp;t=21s" TargetMode="External"/><Relationship Id="rId5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245600" y="513200"/>
            <a:ext cx="8520600" cy="7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itter"/>
                <a:ea typeface="Bitter"/>
                <a:cs typeface="Bitter"/>
                <a:sym typeface="Bitter"/>
              </a:rPr>
              <a:t>JOLLY PHONICS</a:t>
            </a:r>
            <a:endParaRPr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4148550"/>
            <a:ext cx="85206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</a:rPr>
              <a:t>(With Matua Arthur)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descr="Image result for jolly phonics"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64275" y="1336063"/>
            <a:ext cx="8347550" cy="269912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chemeClr val="accent4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Jolly Phonic Songs in order (Click</a:t>
            </a:r>
            <a:r>
              <a:rPr lang="en-GB">
                <a:solidFill>
                  <a:schemeClr val="lt1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/>
              <a:t>or </a:t>
            </a:r>
            <a:r>
              <a:rPr lang="en-GB" u="sng">
                <a:solidFill>
                  <a:schemeClr val="lt1"/>
                </a:solidFill>
                <a:hlinkClick r:id="rId4"/>
              </a:rPr>
              <a:t>here</a:t>
            </a:r>
            <a:r>
              <a:rPr lang="en-GB">
                <a:solidFill>
                  <a:schemeClr val="lt1"/>
                </a:solidFill>
              </a:rPr>
              <a:t> </a:t>
            </a:r>
            <a:r>
              <a:rPr lang="en-GB"/>
              <a:t> link)</a:t>
            </a:r>
            <a:endParaRPr/>
          </a:p>
        </p:txBody>
      </p:sp>
      <p:pic>
        <p:nvPicPr>
          <p:cNvPr id="112" name="Google Shape;11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00" y="161575"/>
            <a:ext cx="8564725" cy="3925775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chemeClr val="accent4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Jolly Phonic Songs in order (Click</a:t>
            </a:r>
            <a:r>
              <a:rPr lang="en-GB">
                <a:solidFill>
                  <a:schemeClr val="lt1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/>
              <a:t>or </a:t>
            </a:r>
            <a:r>
              <a:rPr lang="en-GB" u="sng">
                <a:solidFill>
                  <a:schemeClr val="lt1"/>
                </a:solidFill>
                <a:hlinkClick r:id="rId4"/>
              </a:rPr>
              <a:t>here</a:t>
            </a:r>
            <a:r>
              <a:rPr lang="en-GB">
                <a:solidFill>
                  <a:schemeClr val="lt1"/>
                </a:solidFill>
              </a:rPr>
              <a:t> </a:t>
            </a:r>
            <a:r>
              <a:rPr lang="en-GB"/>
              <a:t> link)</a:t>
            </a:r>
            <a:endParaRPr/>
          </a:p>
        </p:txBody>
      </p:sp>
      <p:pic>
        <p:nvPicPr>
          <p:cNvPr id="118" name="Google Shape;11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00" y="152400"/>
            <a:ext cx="8509725" cy="3925775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chemeClr val="accent4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Jolly Phonic Songs in order (Click</a:t>
            </a:r>
            <a:r>
              <a:rPr lang="en-GB">
                <a:solidFill>
                  <a:schemeClr val="lt1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/>
              <a:t>or </a:t>
            </a:r>
            <a:r>
              <a:rPr lang="en-GB" u="sng">
                <a:solidFill>
                  <a:schemeClr val="lt1"/>
                </a:solidFill>
                <a:hlinkClick r:id="rId4"/>
              </a:rPr>
              <a:t>here</a:t>
            </a:r>
            <a:r>
              <a:rPr lang="en-GB">
                <a:solidFill>
                  <a:schemeClr val="lt1"/>
                </a:solidFill>
              </a:rPr>
              <a:t> </a:t>
            </a:r>
            <a:r>
              <a:rPr lang="en-GB"/>
              <a:t> link)</a:t>
            </a:r>
            <a:endParaRPr/>
          </a:p>
        </p:txBody>
      </p:sp>
      <p:pic>
        <p:nvPicPr>
          <p:cNvPr id="124" name="Google Shape;12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00" y="152400"/>
            <a:ext cx="8518875" cy="3925775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chemeClr val="accent4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Jolly Phonic Songs in order (Click</a:t>
            </a:r>
            <a:r>
              <a:rPr lang="en-GB">
                <a:solidFill>
                  <a:schemeClr val="lt1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/>
              <a:t>or </a:t>
            </a:r>
            <a:r>
              <a:rPr lang="en-GB" u="sng">
                <a:solidFill>
                  <a:schemeClr val="lt1"/>
                </a:solidFill>
                <a:hlinkClick r:id="rId4"/>
              </a:rPr>
              <a:t>here</a:t>
            </a:r>
            <a:r>
              <a:rPr lang="en-GB">
                <a:solidFill>
                  <a:schemeClr val="lt1"/>
                </a:solidFill>
              </a:rPr>
              <a:t> </a:t>
            </a:r>
            <a:r>
              <a:rPr lang="en-GB"/>
              <a:t> link)</a:t>
            </a:r>
            <a:endParaRPr/>
          </a:p>
        </p:txBody>
      </p:sp>
      <p:pic>
        <p:nvPicPr>
          <p:cNvPr id="130" name="Google Shape;13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00" y="161550"/>
            <a:ext cx="8537224" cy="3925775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chemeClr val="accent4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Jolly Phonic Songs in order (Click</a:t>
            </a:r>
            <a:r>
              <a:rPr lang="en-GB">
                <a:solidFill>
                  <a:schemeClr val="lt1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/>
              <a:t>or </a:t>
            </a:r>
            <a:r>
              <a:rPr lang="en-GB" u="sng">
                <a:solidFill>
                  <a:schemeClr val="lt1"/>
                </a:solidFill>
                <a:hlinkClick r:id="rId4"/>
              </a:rPr>
              <a:t>here</a:t>
            </a:r>
            <a:r>
              <a:rPr lang="en-GB">
                <a:solidFill>
                  <a:schemeClr val="lt1"/>
                </a:solidFill>
              </a:rPr>
              <a:t> </a:t>
            </a:r>
            <a:r>
              <a:rPr lang="en-GB"/>
              <a:t> link)</a:t>
            </a:r>
            <a:endParaRPr/>
          </a:p>
        </p:txBody>
      </p:sp>
      <p:pic>
        <p:nvPicPr>
          <p:cNvPr id="136" name="Google Shape;13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00" y="189075"/>
            <a:ext cx="8546401" cy="3925774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chemeClr val="accent4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Jolly Phonic Songs in order (Click</a:t>
            </a:r>
            <a:r>
              <a:rPr lang="en-GB">
                <a:solidFill>
                  <a:schemeClr val="lt1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/>
              <a:t>or </a:t>
            </a:r>
            <a:r>
              <a:rPr lang="en-GB" u="sng">
                <a:solidFill>
                  <a:schemeClr val="lt1"/>
                </a:solidFill>
                <a:hlinkClick r:id="rId4"/>
              </a:rPr>
              <a:t>here</a:t>
            </a:r>
            <a:r>
              <a:rPr lang="en-GB">
                <a:solidFill>
                  <a:schemeClr val="lt1"/>
                </a:solidFill>
              </a:rPr>
              <a:t> </a:t>
            </a:r>
            <a:r>
              <a:rPr lang="en-GB"/>
              <a:t> link)</a:t>
            </a:r>
            <a:endParaRPr/>
          </a:p>
        </p:txBody>
      </p:sp>
      <p:pic>
        <p:nvPicPr>
          <p:cNvPr id="142" name="Google Shape;14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00" y="152400"/>
            <a:ext cx="8473050" cy="3925775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chemeClr val="accent6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itter"/>
                <a:ea typeface="Bitter"/>
                <a:cs typeface="Bitter"/>
                <a:sym typeface="Bitter"/>
              </a:rPr>
              <a:t>Group Three: </a:t>
            </a:r>
            <a:r>
              <a:rPr lang="en-GB">
                <a:solidFill>
                  <a:srgbClr val="0000FF"/>
                </a:solidFill>
                <a:latin typeface="Bitter"/>
                <a:ea typeface="Bitter"/>
                <a:cs typeface="Bitter"/>
                <a:sym typeface="Bitter"/>
              </a:rPr>
              <a:t>g, o, u, l, f, b</a:t>
            </a:r>
            <a:endParaRPr>
              <a:solidFill>
                <a:srgbClr val="0000FF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descr="Image result for jolly phonics" id="148" name="Google Shape;1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625" y="1300000"/>
            <a:ext cx="7017750" cy="345927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Jolly Phonic Songs in order (Click</a:t>
            </a:r>
            <a:r>
              <a:rPr lang="en-GB">
                <a:solidFill>
                  <a:schemeClr val="lt1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/>
              <a:t>or </a:t>
            </a:r>
            <a:r>
              <a:rPr lang="en-GB" u="sng">
                <a:solidFill>
                  <a:schemeClr val="lt1"/>
                </a:solidFill>
                <a:hlinkClick r:id="rId4"/>
              </a:rPr>
              <a:t>here</a:t>
            </a:r>
            <a:r>
              <a:rPr lang="en-GB">
                <a:solidFill>
                  <a:schemeClr val="lt1"/>
                </a:solidFill>
              </a:rPr>
              <a:t> </a:t>
            </a:r>
            <a:r>
              <a:rPr lang="en-GB"/>
              <a:t> link)</a:t>
            </a:r>
            <a:endParaRPr/>
          </a:p>
        </p:txBody>
      </p:sp>
      <p:pic>
        <p:nvPicPr>
          <p:cNvPr id="154" name="Google Shape;15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00" y="152400"/>
            <a:ext cx="8490749" cy="3925775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Jolly Phonic Songs in order (Click</a:t>
            </a:r>
            <a:r>
              <a:rPr lang="en-GB">
                <a:solidFill>
                  <a:schemeClr val="lt1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/>
              <a:t>or </a:t>
            </a:r>
            <a:r>
              <a:rPr lang="en-GB" u="sng">
                <a:solidFill>
                  <a:schemeClr val="lt1"/>
                </a:solidFill>
                <a:hlinkClick r:id="rId4"/>
              </a:rPr>
              <a:t>here</a:t>
            </a:r>
            <a:r>
              <a:rPr lang="en-GB">
                <a:solidFill>
                  <a:schemeClr val="lt1"/>
                </a:solidFill>
              </a:rPr>
              <a:t> </a:t>
            </a:r>
            <a:r>
              <a:rPr lang="en-GB"/>
              <a:t> link)</a:t>
            </a:r>
            <a:endParaRPr/>
          </a:p>
        </p:txBody>
      </p:sp>
      <p:pic>
        <p:nvPicPr>
          <p:cNvPr id="160" name="Google Shape;16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00" y="142350"/>
            <a:ext cx="8490751" cy="3925776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Jolly Phonic Songs in order (Click</a:t>
            </a:r>
            <a:r>
              <a:rPr lang="en-GB">
                <a:solidFill>
                  <a:schemeClr val="lt1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/>
              <a:t>or </a:t>
            </a:r>
            <a:r>
              <a:rPr lang="en-GB" u="sng">
                <a:solidFill>
                  <a:schemeClr val="lt1"/>
                </a:solidFill>
                <a:hlinkClick r:id="rId4"/>
              </a:rPr>
              <a:t>here</a:t>
            </a:r>
            <a:r>
              <a:rPr lang="en-GB">
                <a:solidFill>
                  <a:schemeClr val="lt1"/>
                </a:solidFill>
              </a:rPr>
              <a:t> </a:t>
            </a:r>
            <a:r>
              <a:rPr lang="en-GB"/>
              <a:t> link)</a:t>
            </a:r>
            <a:endParaRPr/>
          </a:p>
        </p:txBody>
      </p:sp>
      <p:pic>
        <p:nvPicPr>
          <p:cNvPr id="166" name="Google Shape;16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00" y="182525"/>
            <a:ext cx="8450575" cy="3925775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chemeClr val="accent6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itter"/>
                <a:ea typeface="Bitter"/>
                <a:cs typeface="Bitter"/>
                <a:sym typeface="Bitter"/>
              </a:rPr>
              <a:t>Group One: </a:t>
            </a:r>
            <a:r>
              <a:rPr lang="en-GB">
                <a:solidFill>
                  <a:srgbClr val="0000FF"/>
                </a:solidFill>
                <a:latin typeface="Bitter"/>
                <a:ea typeface="Bitter"/>
                <a:cs typeface="Bitter"/>
                <a:sym typeface="Bitter"/>
              </a:rPr>
              <a:t>s, a,t, i, p, n</a:t>
            </a:r>
            <a:endParaRPr>
              <a:solidFill>
                <a:srgbClr val="0000FF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descr="Image result for jolly phonics"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625" y="1300000"/>
            <a:ext cx="7017750" cy="345927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Jolly Phonic Songs in order (Click</a:t>
            </a:r>
            <a:r>
              <a:rPr lang="en-GB">
                <a:solidFill>
                  <a:schemeClr val="lt1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/>
              <a:t>or </a:t>
            </a:r>
            <a:r>
              <a:rPr lang="en-GB" u="sng">
                <a:solidFill>
                  <a:schemeClr val="lt1"/>
                </a:solidFill>
                <a:hlinkClick r:id="rId4"/>
              </a:rPr>
              <a:t>here</a:t>
            </a:r>
            <a:r>
              <a:rPr lang="en-GB">
                <a:solidFill>
                  <a:schemeClr val="lt1"/>
                </a:solidFill>
              </a:rPr>
              <a:t> </a:t>
            </a:r>
            <a:r>
              <a:rPr lang="en-GB"/>
              <a:t> link)</a:t>
            </a:r>
            <a:endParaRPr/>
          </a:p>
        </p:txBody>
      </p:sp>
      <p:pic>
        <p:nvPicPr>
          <p:cNvPr id="172" name="Google Shape;17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00" y="152400"/>
            <a:ext cx="8561075" cy="3925775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Jolly Phonic Songs in order (Click</a:t>
            </a:r>
            <a:r>
              <a:rPr lang="en-GB">
                <a:solidFill>
                  <a:schemeClr val="lt1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/>
              <a:t>or </a:t>
            </a:r>
            <a:r>
              <a:rPr lang="en-GB" u="sng">
                <a:solidFill>
                  <a:schemeClr val="lt1"/>
                </a:solidFill>
                <a:hlinkClick r:id="rId4"/>
              </a:rPr>
              <a:t>here</a:t>
            </a:r>
            <a:r>
              <a:rPr lang="en-GB">
                <a:solidFill>
                  <a:schemeClr val="lt1"/>
                </a:solidFill>
              </a:rPr>
              <a:t> </a:t>
            </a:r>
            <a:r>
              <a:rPr lang="en-GB"/>
              <a:t> link)</a:t>
            </a:r>
            <a:endParaRPr/>
          </a:p>
        </p:txBody>
      </p:sp>
      <p:pic>
        <p:nvPicPr>
          <p:cNvPr id="178" name="Google Shape;17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00" y="152400"/>
            <a:ext cx="8450574" cy="3925774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4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Jolly Phonic Songs in order (Click</a:t>
            </a:r>
            <a:r>
              <a:rPr lang="en-GB">
                <a:solidFill>
                  <a:schemeClr val="lt1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/>
              <a:t>or </a:t>
            </a:r>
            <a:r>
              <a:rPr lang="en-GB" u="sng">
                <a:solidFill>
                  <a:schemeClr val="lt1"/>
                </a:solidFill>
                <a:hlinkClick r:id="rId4"/>
              </a:rPr>
              <a:t>here</a:t>
            </a:r>
            <a:r>
              <a:rPr lang="en-GB">
                <a:solidFill>
                  <a:schemeClr val="lt1"/>
                </a:solidFill>
              </a:rPr>
              <a:t> </a:t>
            </a:r>
            <a:r>
              <a:rPr lang="en-GB"/>
              <a:t> link)</a:t>
            </a:r>
            <a:endParaRPr/>
          </a:p>
        </p:txBody>
      </p:sp>
      <p:pic>
        <p:nvPicPr>
          <p:cNvPr id="184" name="Google Shape;18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00" y="152400"/>
            <a:ext cx="8490751" cy="3925775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chemeClr val="accent6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itter"/>
                <a:ea typeface="Bitter"/>
                <a:cs typeface="Bitter"/>
                <a:sym typeface="Bitter"/>
              </a:rPr>
              <a:t>Group Four: </a:t>
            </a:r>
            <a:r>
              <a:rPr lang="en-GB">
                <a:solidFill>
                  <a:srgbClr val="0000FF"/>
                </a:solidFill>
                <a:latin typeface="Bitter"/>
                <a:ea typeface="Bitter"/>
                <a:cs typeface="Bitter"/>
                <a:sym typeface="Bitter"/>
              </a:rPr>
              <a:t>ai, j, oa, ie, ee, or</a:t>
            </a:r>
            <a:endParaRPr>
              <a:solidFill>
                <a:srgbClr val="0000FF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descr="Image result for jolly phonics" id="190" name="Google Shape;19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625" y="1300000"/>
            <a:ext cx="7017750" cy="345927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chemeClr val="accent5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Jolly Phonic Songs in order (Click</a:t>
            </a:r>
            <a:r>
              <a:rPr lang="en-GB">
                <a:solidFill>
                  <a:srgbClr val="FFFFFF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 u="sng">
                <a:solidFill>
                  <a:srgbClr val="FFFFFF"/>
                </a:solidFill>
                <a:hlinkClick r:id="rId4"/>
              </a:rPr>
              <a:t>here</a:t>
            </a:r>
            <a:r>
              <a:rPr lang="en-GB">
                <a:solidFill>
                  <a:srgbClr val="FFFFFF"/>
                </a:solidFill>
              </a:rPr>
              <a:t> </a:t>
            </a:r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/>
              <a:t>or link)</a:t>
            </a:r>
            <a:endParaRPr/>
          </a:p>
        </p:txBody>
      </p:sp>
      <p:pic>
        <p:nvPicPr>
          <p:cNvPr id="196" name="Google Shape;19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00" y="162450"/>
            <a:ext cx="8440526" cy="3925775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chemeClr val="accent5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Jolly Phonic Songs in order (Click</a:t>
            </a:r>
            <a:r>
              <a:rPr lang="en-GB">
                <a:solidFill>
                  <a:schemeClr val="lt1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/>
              <a:t>or </a:t>
            </a:r>
            <a:r>
              <a:rPr lang="en-GB" u="sng">
                <a:solidFill>
                  <a:schemeClr val="lt1"/>
                </a:solidFill>
                <a:hlinkClick r:id="rId4"/>
              </a:rPr>
              <a:t>here</a:t>
            </a:r>
            <a:r>
              <a:rPr lang="en-GB">
                <a:solidFill>
                  <a:schemeClr val="lt1"/>
                </a:solidFill>
              </a:rPr>
              <a:t> </a:t>
            </a:r>
            <a:r>
              <a:rPr lang="en-GB"/>
              <a:t> link)</a:t>
            </a:r>
            <a:endParaRPr/>
          </a:p>
        </p:txBody>
      </p:sp>
      <p:pic>
        <p:nvPicPr>
          <p:cNvPr id="202" name="Google Shape;20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00" y="192575"/>
            <a:ext cx="8500800" cy="3925775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8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chemeClr val="accent5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Jolly Phonic Songs in order (Click</a:t>
            </a:r>
            <a:r>
              <a:rPr lang="en-GB">
                <a:solidFill>
                  <a:srgbClr val="FFFFFF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 u="sng">
                <a:solidFill>
                  <a:srgbClr val="FFFFFF"/>
                </a:solidFill>
                <a:hlinkClick r:id="rId4"/>
              </a:rPr>
              <a:t>here</a:t>
            </a:r>
            <a:r>
              <a:rPr lang="en-GB">
                <a:solidFill>
                  <a:srgbClr val="FFFFFF"/>
                </a:solidFill>
              </a:rPr>
              <a:t> </a:t>
            </a:r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/>
              <a:t>or link)</a:t>
            </a:r>
            <a:endParaRPr/>
          </a:p>
        </p:txBody>
      </p:sp>
      <p:pic>
        <p:nvPicPr>
          <p:cNvPr id="208" name="Google Shape;20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00" y="172475"/>
            <a:ext cx="8480700" cy="3925775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9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chemeClr val="accent5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Jolly Phonic Songs in order (Click</a:t>
            </a:r>
            <a:r>
              <a:rPr lang="en-GB">
                <a:solidFill>
                  <a:srgbClr val="FFFFFF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 u="sng">
                <a:solidFill>
                  <a:srgbClr val="FFFFFF"/>
                </a:solidFill>
                <a:hlinkClick r:id="rId4"/>
              </a:rPr>
              <a:t>here</a:t>
            </a:r>
            <a:r>
              <a:rPr lang="en-GB">
                <a:solidFill>
                  <a:srgbClr val="FFFFFF"/>
                </a:solidFill>
              </a:rPr>
              <a:t> </a:t>
            </a:r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/>
              <a:t>or link)</a:t>
            </a:r>
            <a:endParaRPr/>
          </a:p>
        </p:txBody>
      </p:sp>
      <p:pic>
        <p:nvPicPr>
          <p:cNvPr id="214" name="Google Shape;214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00" y="152400"/>
            <a:ext cx="8561075" cy="3925775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chemeClr val="accent5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Jolly Phonic Songs in order (Click</a:t>
            </a:r>
            <a:r>
              <a:rPr lang="en-GB">
                <a:solidFill>
                  <a:srgbClr val="FFFFFF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 u="sng">
                <a:solidFill>
                  <a:srgbClr val="FFFFFF"/>
                </a:solidFill>
                <a:hlinkClick r:id="rId4"/>
              </a:rPr>
              <a:t>here</a:t>
            </a:r>
            <a:r>
              <a:rPr lang="en-GB">
                <a:solidFill>
                  <a:srgbClr val="FFFFFF"/>
                </a:solidFill>
              </a:rPr>
              <a:t> </a:t>
            </a:r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/>
              <a:t>or link)</a:t>
            </a:r>
            <a:endParaRPr/>
          </a:p>
        </p:txBody>
      </p:sp>
      <p:pic>
        <p:nvPicPr>
          <p:cNvPr id="220" name="Google Shape;22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00" y="172475"/>
            <a:ext cx="8551025" cy="3925774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chemeClr val="accent5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Jolly Phonic Songs in order (Click</a:t>
            </a:r>
            <a:r>
              <a:rPr lang="en-GB">
                <a:solidFill>
                  <a:srgbClr val="FFFFFF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/>
              <a:t>or </a:t>
            </a:r>
            <a:r>
              <a:rPr lang="en-GB" u="sng">
                <a:solidFill>
                  <a:srgbClr val="FFFFFF"/>
                </a:solidFill>
                <a:hlinkClick r:id="rId4"/>
              </a:rPr>
              <a:t>here</a:t>
            </a:r>
            <a:r>
              <a:rPr lang="en-GB">
                <a:solidFill>
                  <a:srgbClr val="FFFFFF"/>
                </a:solidFill>
              </a:rPr>
              <a:t> </a:t>
            </a:r>
            <a:r>
              <a:rPr lang="en-GB"/>
              <a:t> link)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00" y="198225"/>
            <a:ext cx="8500551" cy="3925774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chemeClr val="accent5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Jolly Phonic Songs in order (Click</a:t>
            </a:r>
            <a:r>
              <a:rPr lang="en-GB">
                <a:solidFill>
                  <a:schemeClr val="lt1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/>
              <a:t>or </a:t>
            </a:r>
            <a:r>
              <a:rPr lang="en-GB" u="sng">
                <a:solidFill>
                  <a:schemeClr val="lt1"/>
                </a:solidFill>
                <a:hlinkClick r:id="rId4"/>
              </a:rPr>
              <a:t>here</a:t>
            </a:r>
            <a:r>
              <a:rPr lang="en-GB">
                <a:solidFill>
                  <a:schemeClr val="lt1"/>
                </a:solidFill>
              </a:rPr>
              <a:t> </a:t>
            </a:r>
            <a:r>
              <a:rPr lang="en-GB"/>
              <a:t> link)</a:t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00" y="152400"/>
            <a:ext cx="8500551" cy="3925775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chemeClr val="accent5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Jolly Phonic Songs in order (Click</a:t>
            </a:r>
            <a:r>
              <a:rPr lang="en-GB">
                <a:solidFill>
                  <a:schemeClr val="lt1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/>
              <a:t>or </a:t>
            </a:r>
            <a:r>
              <a:rPr lang="en-GB" u="sng">
                <a:solidFill>
                  <a:schemeClr val="lt1"/>
                </a:solidFill>
                <a:hlinkClick r:id="rId4"/>
              </a:rPr>
              <a:t>here</a:t>
            </a:r>
            <a:r>
              <a:rPr lang="en-GB">
                <a:solidFill>
                  <a:schemeClr val="lt1"/>
                </a:solidFill>
              </a:rPr>
              <a:t> </a:t>
            </a:r>
            <a:r>
              <a:rPr lang="en-GB"/>
              <a:t> link)</a:t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00" y="179900"/>
            <a:ext cx="8583074" cy="3925775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chemeClr val="accent5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Jolly Phonic Songs in order (Click</a:t>
            </a:r>
            <a:r>
              <a:rPr lang="en-GB">
                <a:solidFill>
                  <a:schemeClr val="lt1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/>
              <a:t>or </a:t>
            </a:r>
            <a:r>
              <a:rPr lang="en-GB" u="sng">
                <a:solidFill>
                  <a:schemeClr val="lt1"/>
                </a:solidFill>
                <a:hlinkClick r:id="rId4"/>
              </a:rPr>
              <a:t>here</a:t>
            </a:r>
            <a:r>
              <a:rPr lang="en-GB">
                <a:solidFill>
                  <a:schemeClr val="lt1"/>
                </a:solidFill>
              </a:rPr>
              <a:t> </a:t>
            </a:r>
            <a:r>
              <a:rPr lang="en-GB"/>
              <a:t> link)</a:t>
            </a:r>
            <a:endParaRPr/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00" y="179900"/>
            <a:ext cx="8555549" cy="3925775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chemeClr val="accent5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Jolly Phonic Songs in order (Click</a:t>
            </a:r>
            <a:r>
              <a:rPr lang="en-GB">
                <a:solidFill>
                  <a:schemeClr val="lt1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/>
              <a:t>or </a:t>
            </a:r>
            <a:r>
              <a:rPr lang="en-GB" u="sng">
                <a:solidFill>
                  <a:schemeClr val="lt1"/>
                </a:solidFill>
                <a:hlinkClick r:id="rId4"/>
              </a:rPr>
              <a:t>here</a:t>
            </a:r>
            <a:r>
              <a:rPr lang="en-GB">
                <a:solidFill>
                  <a:schemeClr val="lt1"/>
                </a:solidFill>
              </a:rPr>
              <a:t> </a:t>
            </a:r>
            <a:r>
              <a:rPr lang="en-GB"/>
              <a:t> link)</a:t>
            </a:r>
            <a:endParaRPr/>
          </a:p>
        </p:txBody>
      </p:sp>
      <p:pic>
        <p:nvPicPr>
          <p:cNvPr id="94" name="Google Shape;9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00" y="179900"/>
            <a:ext cx="8528050" cy="3925775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chemeClr val="accent5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Jolly Phonic Songs in order (Click</a:t>
            </a:r>
            <a:r>
              <a:rPr lang="en-GB">
                <a:solidFill>
                  <a:schemeClr val="lt1"/>
                </a:solidFill>
                <a:uFill>
                  <a:noFill/>
                </a:uFill>
                <a:hlinkClick r:id="rId3"/>
              </a:rPr>
              <a:t> </a:t>
            </a:r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/>
              <a:t>or </a:t>
            </a:r>
            <a:r>
              <a:rPr lang="en-GB" u="sng">
                <a:solidFill>
                  <a:schemeClr val="lt1"/>
                </a:solidFill>
                <a:hlinkClick r:id="rId4"/>
              </a:rPr>
              <a:t>here</a:t>
            </a:r>
            <a:r>
              <a:rPr lang="en-GB">
                <a:solidFill>
                  <a:schemeClr val="lt1"/>
                </a:solidFill>
              </a:rPr>
              <a:t> </a:t>
            </a:r>
            <a:r>
              <a:rPr lang="en-GB"/>
              <a:t> link)</a:t>
            </a:r>
            <a:endParaRPr/>
          </a:p>
        </p:txBody>
      </p:sp>
      <p:pic>
        <p:nvPicPr>
          <p:cNvPr id="100" name="Google Shape;10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275" y="161550"/>
            <a:ext cx="8484276" cy="3925776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chemeClr val="accent6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itter"/>
                <a:ea typeface="Bitter"/>
                <a:cs typeface="Bitter"/>
                <a:sym typeface="Bitter"/>
              </a:rPr>
              <a:t>Group Two: </a:t>
            </a:r>
            <a:r>
              <a:rPr lang="en-GB">
                <a:solidFill>
                  <a:srgbClr val="0000FF"/>
                </a:solidFill>
                <a:latin typeface="Bitter"/>
                <a:ea typeface="Bitter"/>
                <a:cs typeface="Bitter"/>
                <a:sym typeface="Bitter"/>
              </a:rPr>
              <a:t>c/k</a:t>
            </a:r>
            <a:r>
              <a:rPr lang="en-GB">
                <a:solidFill>
                  <a:srgbClr val="0000FF"/>
                </a:solidFill>
                <a:latin typeface="Bitter"/>
                <a:ea typeface="Bitter"/>
                <a:cs typeface="Bitter"/>
                <a:sym typeface="Bitter"/>
              </a:rPr>
              <a:t>, e,h, r, m, d</a:t>
            </a:r>
            <a:endParaRPr>
              <a:solidFill>
                <a:srgbClr val="0000FF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descr="Image result for jolly phonics" id="106" name="Google Shape;10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625" y="1300000"/>
            <a:ext cx="7017750" cy="345927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